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F48"/>
    <a:srgbClr val="F2F2F2"/>
    <a:srgbClr val="FF0000"/>
    <a:srgbClr val="495A67"/>
    <a:srgbClr val="FAFAEA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60" autoAdjust="0"/>
    <p:restoredTop sz="94651" autoAdjust="0"/>
  </p:normalViewPr>
  <p:slideViewPr>
    <p:cSldViewPr snapToGrid="0">
      <p:cViewPr varScale="1">
        <p:scale>
          <a:sx n="100" d="100"/>
          <a:sy n="100" d="100"/>
        </p:scale>
        <p:origin x="96" y="17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9" y="645638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Where’s Sally?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7348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Sally is running up and down in front of a motion sensor.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aseline="0" dirty="0" smtClean="0"/>
              <a:t>The motion sensor is used to draw</a:t>
            </a:r>
            <a:r>
              <a:rPr lang="en-US" dirty="0" smtClean="0"/>
              <a:t> a graph of her movement.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57200" y="2281512"/>
            <a:ext cx="3375037" cy="2950682"/>
            <a:chOff x="457200" y="2281512"/>
            <a:chExt cx="3375037" cy="2950682"/>
          </a:xfrm>
        </p:grpSpPr>
        <p:grpSp>
          <p:nvGrpSpPr>
            <p:cNvPr id="1025" name="Group 1024"/>
            <p:cNvGrpSpPr/>
            <p:nvPr/>
          </p:nvGrpSpPr>
          <p:grpSpPr>
            <a:xfrm>
              <a:off x="457200" y="2281512"/>
              <a:ext cx="3375037" cy="2950682"/>
              <a:chOff x="412803" y="2292930"/>
              <a:chExt cx="3375037" cy="2950682"/>
            </a:xfrm>
          </p:grpSpPr>
          <p:grpSp>
            <p:nvGrpSpPr>
              <p:cNvPr id="125" name="Group 124"/>
              <p:cNvGrpSpPr/>
              <p:nvPr/>
            </p:nvGrpSpPr>
            <p:grpSpPr>
              <a:xfrm>
                <a:off x="412803" y="2292930"/>
                <a:ext cx="3375037" cy="2950682"/>
                <a:chOff x="412803" y="2292930"/>
                <a:chExt cx="3375037" cy="2950682"/>
              </a:xfrm>
            </p:grpSpPr>
            <p:grpSp>
              <p:nvGrpSpPr>
                <p:cNvPr id="119" name="Group 118"/>
                <p:cNvGrpSpPr/>
                <p:nvPr/>
              </p:nvGrpSpPr>
              <p:grpSpPr>
                <a:xfrm>
                  <a:off x="1145070" y="2292930"/>
                  <a:ext cx="1553296" cy="2695585"/>
                  <a:chOff x="1346281" y="2213916"/>
                  <a:chExt cx="1553296" cy="2695585"/>
                </a:xfrm>
              </p:grpSpPr>
              <p:sp>
                <p:nvSpPr>
                  <p:cNvPr id="104" name="Freeform 103"/>
                  <p:cNvSpPr/>
                  <p:nvPr/>
                </p:nvSpPr>
                <p:spPr>
                  <a:xfrm rot="349892">
                    <a:off x="1346281" y="3622744"/>
                    <a:ext cx="809692" cy="1025516"/>
                  </a:xfrm>
                  <a:custGeom>
                    <a:avLst/>
                    <a:gdLst>
                      <a:gd name="connsiteX0" fmla="*/ 0 w 1147313"/>
                      <a:gd name="connsiteY0" fmla="*/ 1078302 h 1078302"/>
                      <a:gd name="connsiteX1" fmla="*/ 155275 w 1147313"/>
                      <a:gd name="connsiteY1" fmla="*/ 715992 h 1078302"/>
                      <a:gd name="connsiteX2" fmla="*/ 802256 w 1147313"/>
                      <a:gd name="connsiteY2" fmla="*/ 595223 h 1078302"/>
                      <a:gd name="connsiteX3" fmla="*/ 1147313 w 1147313"/>
                      <a:gd name="connsiteY3" fmla="*/ 0 h 10783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147313" h="1078302">
                        <a:moveTo>
                          <a:pt x="0" y="1078302"/>
                        </a:moveTo>
                        <a:lnTo>
                          <a:pt x="155275" y="715992"/>
                        </a:lnTo>
                        <a:lnTo>
                          <a:pt x="802256" y="595223"/>
                        </a:lnTo>
                        <a:lnTo>
                          <a:pt x="1147313" y="0"/>
                        </a:lnTo>
                      </a:path>
                    </a:pathLst>
                  </a:custGeom>
                  <a:noFill/>
                  <a:ln w="50800" cap="rnd">
                    <a:solidFill>
                      <a:schemeClr val="bg2">
                        <a:lumMod val="25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" name="Freeform 104"/>
                  <p:cNvSpPr/>
                  <p:nvPr/>
                </p:nvSpPr>
                <p:spPr>
                  <a:xfrm>
                    <a:off x="2209700" y="3675923"/>
                    <a:ext cx="603849" cy="1233578"/>
                  </a:xfrm>
                  <a:custGeom>
                    <a:avLst/>
                    <a:gdLst>
                      <a:gd name="connsiteX0" fmla="*/ 0 w 603849"/>
                      <a:gd name="connsiteY0" fmla="*/ 0 h 1233578"/>
                      <a:gd name="connsiteX1" fmla="*/ 560717 w 603849"/>
                      <a:gd name="connsiteY1" fmla="*/ 310551 h 1233578"/>
                      <a:gd name="connsiteX2" fmla="*/ 241539 w 603849"/>
                      <a:gd name="connsiteY2" fmla="*/ 1043797 h 1233578"/>
                      <a:gd name="connsiteX3" fmla="*/ 603849 w 603849"/>
                      <a:gd name="connsiteY3" fmla="*/ 1233578 h 1233578"/>
                      <a:gd name="connsiteX4" fmla="*/ 603849 w 603849"/>
                      <a:gd name="connsiteY4" fmla="*/ 1233578 h 1233578"/>
                      <a:gd name="connsiteX5" fmla="*/ 586596 w 603849"/>
                      <a:gd name="connsiteY5" fmla="*/ 1233578 h 12335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03849" h="1233578">
                        <a:moveTo>
                          <a:pt x="0" y="0"/>
                        </a:moveTo>
                        <a:lnTo>
                          <a:pt x="560717" y="310551"/>
                        </a:lnTo>
                        <a:lnTo>
                          <a:pt x="241539" y="1043797"/>
                        </a:lnTo>
                        <a:lnTo>
                          <a:pt x="603849" y="1233578"/>
                        </a:lnTo>
                        <a:lnTo>
                          <a:pt x="603849" y="1233578"/>
                        </a:lnTo>
                        <a:lnTo>
                          <a:pt x="586596" y="1233578"/>
                        </a:lnTo>
                      </a:path>
                    </a:pathLst>
                  </a:custGeom>
                  <a:noFill/>
                  <a:ln w="50800" cap="rnd">
                    <a:solidFill>
                      <a:schemeClr val="bg2">
                        <a:lumMod val="25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6" name="Freeform 105"/>
                  <p:cNvSpPr/>
                  <p:nvPr/>
                </p:nvSpPr>
                <p:spPr>
                  <a:xfrm>
                    <a:off x="2208362" y="2656936"/>
                    <a:ext cx="129396" cy="1017917"/>
                  </a:xfrm>
                  <a:custGeom>
                    <a:avLst/>
                    <a:gdLst>
                      <a:gd name="connsiteX0" fmla="*/ 0 w 129396"/>
                      <a:gd name="connsiteY0" fmla="*/ 1017917 h 1017917"/>
                      <a:gd name="connsiteX1" fmla="*/ 69012 w 129396"/>
                      <a:gd name="connsiteY1" fmla="*/ 103517 h 1017917"/>
                      <a:gd name="connsiteX2" fmla="*/ 129396 w 129396"/>
                      <a:gd name="connsiteY2" fmla="*/ 0 h 10179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9396" h="1017917">
                        <a:moveTo>
                          <a:pt x="0" y="1017917"/>
                        </a:moveTo>
                        <a:lnTo>
                          <a:pt x="69012" y="103517"/>
                        </a:lnTo>
                        <a:lnTo>
                          <a:pt x="129396" y="0"/>
                        </a:lnTo>
                      </a:path>
                    </a:pathLst>
                  </a:custGeom>
                  <a:noFill/>
                  <a:ln w="50800" cap="rnd">
                    <a:solidFill>
                      <a:schemeClr val="bg2">
                        <a:lumMod val="25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3" name="Oval 102"/>
                  <p:cNvSpPr/>
                  <p:nvPr/>
                </p:nvSpPr>
                <p:spPr>
                  <a:xfrm rot="880475">
                    <a:off x="2095051" y="2213916"/>
                    <a:ext cx="412962" cy="569997"/>
                  </a:xfrm>
                  <a:prstGeom prst="ellipse">
                    <a:avLst/>
                  </a:prstGeom>
                  <a:solidFill>
                    <a:schemeClr val="bg2">
                      <a:lumMod val="50000"/>
                    </a:schemeClr>
                  </a:solidFill>
                  <a:ln w="50800">
                    <a:solidFill>
                      <a:schemeClr val="bg2">
                        <a:lumMod val="2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111" name="Straight Connector 110"/>
                  <p:cNvCxnSpPr/>
                  <p:nvPr/>
                </p:nvCxnSpPr>
                <p:spPr>
                  <a:xfrm flipV="1">
                    <a:off x="2158071" y="2879950"/>
                    <a:ext cx="233595" cy="6949"/>
                  </a:xfrm>
                  <a:prstGeom prst="line">
                    <a:avLst/>
                  </a:prstGeom>
                  <a:ln w="50800" cap="rnd">
                    <a:solidFill>
                      <a:schemeClr val="bg2">
                        <a:lumMod val="25000"/>
                      </a:schemeClr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5" name="Freeform 114"/>
                  <p:cNvSpPr/>
                  <p:nvPr/>
                </p:nvSpPr>
                <p:spPr>
                  <a:xfrm rot="20952235">
                    <a:off x="1772522" y="2923950"/>
                    <a:ext cx="451834" cy="715992"/>
                  </a:xfrm>
                  <a:custGeom>
                    <a:avLst/>
                    <a:gdLst>
                      <a:gd name="connsiteX0" fmla="*/ 431321 w 431321"/>
                      <a:gd name="connsiteY0" fmla="*/ 0 h 715992"/>
                      <a:gd name="connsiteX1" fmla="*/ 0 w 431321"/>
                      <a:gd name="connsiteY1" fmla="*/ 60385 h 715992"/>
                      <a:gd name="connsiteX2" fmla="*/ 86264 w 431321"/>
                      <a:gd name="connsiteY2" fmla="*/ 526211 h 715992"/>
                      <a:gd name="connsiteX3" fmla="*/ 198408 w 431321"/>
                      <a:gd name="connsiteY3" fmla="*/ 715992 h 71599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31321" h="715992">
                        <a:moveTo>
                          <a:pt x="431321" y="0"/>
                        </a:moveTo>
                        <a:lnTo>
                          <a:pt x="0" y="60385"/>
                        </a:lnTo>
                        <a:lnTo>
                          <a:pt x="86264" y="526211"/>
                        </a:lnTo>
                        <a:lnTo>
                          <a:pt x="198408" y="715992"/>
                        </a:lnTo>
                      </a:path>
                    </a:pathLst>
                  </a:custGeom>
                  <a:noFill/>
                  <a:ln w="50800" cap="rnd">
                    <a:solidFill>
                      <a:schemeClr val="bg2">
                        <a:lumMod val="25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6" name="Freeform 115"/>
                  <p:cNvSpPr/>
                  <p:nvPr/>
                </p:nvSpPr>
                <p:spPr>
                  <a:xfrm>
                    <a:off x="2395038" y="2821865"/>
                    <a:ext cx="504539" cy="534837"/>
                  </a:xfrm>
                  <a:custGeom>
                    <a:avLst/>
                    <a:gdLst>
                      <a:gd name="connsiteX0" fmla="*/ 0 w 457200"/>
                      <a:gd name="connsiteY0" fmla="*/ 60385 h 534837"/>
                      <a:gd name="connsiteX1" fmla="*/ 129396 w 457200"/>
                      <a:gd name="connsiteY1" fmla="*/ 534837 h 534837"/>
                      <a:gd name="connsiteX2" fmla="*/ 319177 w 457200"/>
                      <a:gd name="connsiteY2" fmla="*/ 250166 h 534837"/>
                      <a:gd name="connsiteX3" fmla="*/ 457200 w 457200"/>
                      <a:gd name="connsiteY3" fmla="*/ 0 h 5348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457200" h="534837">
                        <a:moveTo>
                          <a:pt x="0" y="60385"/>
                        </a:moveTo>
                        <a:lnTo>
                          <a:pt x="129396" y="534837"/>
                        </a:lnTo>
                        <a:lnTo>
                          <a:pt x="319177" y="250166"/>
                        </a:lnTo>
                        <a:lnTo>
                          <a:pt x="457200" y="0"/>
                        </a:lnTo>
                      </a:path>
                    </a:pathLst>
                  </a:custGeom>
                  <a:noFill/>
                  <a:ln w="50800" cap="rnd">
                    <a:solidFill>
                      <a:schemeClr val="bg2">
                        <a:lumMod val="25000"/>
                      </a:schemeClr>
                    </a:solidFill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cxnSp>
              <p:nvCxnSpPr>
                <p:cNvPr id="121" name="Straight Connector 120"/>
                <p:cNvCxnSpPr/>
                <p:nvPr/>
              </p:nvCxnSpPr>
              <p:spPr>
                <a:xfrm flipV="1">
                  <a:off x="412803" y="5234946"/>
                  <a:ext cx="3375037" cy="8666"/>
                </a:xfrm>
                <a:prstGeom prst="line">
                  <a:avLst/>
                </a:prstGeom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1026544" y="2611656"/>
                  <a:ext cx="440670" cy="0"/>
                </a:xfrm>
                <a:prstGeom prst="line">
                  <a:avLst/>
                </a:prstGeom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503562" y="3049368"/>
                  <a:ext cx="440670" cy="0"/>
                </a:xfrm>
                <a:prstGeom prst="line">
                  <a:avLst/>
                </a:prstGeom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806209" y="3564592"/>
                  <a:ext cx="440670" cy="0"/>
                </a:xfrm>
                <a:prstGeom prst="line">
                  <a:avLst/>
                </a:prstGeom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660636" y="4169931"/>
                  <a:ext cx="440670" cy="0"/>
                </a:xfrm>
                <a:prstGeom prst="line">
                  <a:avLst/>
                </a:prstGeom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0" name="Straight Connector 129"/>
              <p:cNvCxnSpPr/>
              <p:nvPr/>
            </p:nvCxnSpPr>
            <p:spPr>
              <a:xfrm flipV="1">
                <a:off x="846986" y="2335719"/>
                <a:ext cx="193606" cy="0"/>
              </a:xfrm>
              <a:prstGeom prst="line">
                <a:avLst/>
              </a:prstGeom>
              <a:ln>
                <a:solidFill>
                  <a:schemeClr val="bg2">
                    <a:lumMod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1970240" y="3629038"/>
              <a:ext cx="243876" cy="255324"/>
              <a:chOff x="1970240" y="3629038"/>
              <a:chExt cx="243876" cy="255324"/>
            </a:xfrm>
          </p:grpSpPr>
          <p:sp>
            <p:nvSpPr>
              <p:cNvPr id="109" name="Rectangle 108"/>
              <p:cNvSpPr/>
              <p:nvPr/>
            </p:nvSpPr>
            <p:spPr>
              <a:xfrm rot="1719909">
                <a:off x="1970240" y="3676403"/>
                <a:ext cx="108000" cy="207959"/>
              </a:xfrm>
              <a:prstGeom prst="rect">
                <a:avLst/>
              </a:prstGeom>
              <a:solidFill>
                <a:schemeClr val="tx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0" name="Rectangle 109"/>
              <p:cNvSpPr/>
              <p:nvPr/>
            </p:nvSpPr>
            <p:spPr>
              <a:xfrm rot="1719909">
                <a:off x="2028664" y="3749599"/>
                <a:ext cx="185452" cy="107784"/>
              </a:xfrm>
              <a:prstGeom prst="rect">
                <a:avLst/>
              </a:prstGeom>
              <a:solidFill>
                <a:schemeClr val="tx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2" name="Rectangle 111"/>
              <p:cNvSpPr/>
              <p:nvPr/>
            </p:nvSpPr>
            <p:spPr>
              <a:xfrm rot="5400000">
                <a:off x="2004601" y="3647038"/>
                <a:ext cx="144000" cy="108000"/>
              </a:xfrm>
              <a:prstGeom prst="rect">
                <a:avLst/>
              </a:prstGeom>
              <a:solidFill>
                <a:schemeClr val="tx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020579" y="2908574"/>
              <a:ext cx="206181" cy="733700"/>
              <a:chOff x="2020579" y="2908574"/>
              <a:chExt cx="206181" cy="733700"/>
            </a:xfrm>
          </p:grpSpPr>
          <p:sp>
            <p:nvSpPr>
              <p:cNvPr id="4" name="Rectangle 3"/>
              <p:cNvSpPr/>
              <p:nvPr/>
            </p:nvSpPr>
            <p:spPr>
              <a:xfrm rot="281421">
                <a:off x="2050266" y="2911767"/>
                <a:ext cx="108000" cy="730507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2020579" y="2908574"/>
                <a:ext cx="206181" cy="75404"/>
                <a:chOff x="2020579" y="2908574"/>
                <a:chExt cx="206181" cy="75404"/>
              </a:xfrm>
            </p:grpSpPr>
            <p:sp>
              <p:nvSpPr>
                <p:cNvPr id="108" name="Rectangle 107"/>
                <p:cNvSpPr/>
                <p:nvPr/>
              </p:nvSpPr>
              <p:spPr>
                <a:xfrm>
                  <a:off x="2020579" y="2908625"/>
                  <a:ext cx="206181" cy="72000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2066503" y="2908574"/>
                  <a:ext cx="120979" cy="75404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14" name="Rectangle 113"/>
              <p:cNvSpPr/>
              <p:nvPr/>
            </p:nvSpPr>
            <p:spPr>
              <a:xfrm rot="277688">
                <a:off x="2066427" y="3033346"/>
                <a:ext cx="108000" cy="720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7" name="Rectangle 116"/>
              <p:cNvSpPr/>
              <p:nvPr/>
            </p:nvSpPr>
            <p:spPr>
              <a:xfrm rot="277688">
                <a:off x="2056891" y="3158234"/>
                <a:ext cx="108000" cy="720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8" name="Rectangle 117"/>
              <p:cNvSpPr/>
              <p:nvPr/>
            </p:nvSpPr>
            <p:spPr>
              <a:xfrm rot="277688">
                <a:off x="2046309" y="3283122"/>
                <a:ext cx="108000" cy="720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0" name="Rectangle 119"/>
              <p:cNvSpPr/>
              <p:nvPr/>
            </p:nvSpPr>
            <p:spPr>
              <a:xfrm rot="277688">
                <a:off x="2038383" y="3408010"/>
                <a:ext cx="108000" cy="720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2" name="Rectangle 121"/>
              <p:cNvSpPr/>
              <p:nvPr/>
            </p:nvSpPr>
            <p:spPr>
              <a:xfrm rot="277688">
                <a:off x="2024077" y="3532897"/>
                <a:ext cx="108000" cy="720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4204711" y="1747856"/>
            <a:ext cx="4565099" cy="4197847"/>
            <a:chOff x="4204711" y="1747856"/>
            <a:chExt cx="4565099" cy="4197847"/>
          </a:xfrm>
        </p:grpSpPr>
        <p:grpSp>
          <p:nvGrpSpPr>
            <p:cNvPr id="96" name="Group 95"/>
            <p:cNvGrpSpPr/>
            <p:nvPr/>
          </p:nvGrpSpPr>
          <p:grpSpPr>
            <a:xfrm>
              <a:off x="4204711" y="1747856"/>
              <a:ext cx="4565099" cy="4197847"/>
              <a:chOff x="2575419" y="1467778"/>
              <a:chExt cx="4565099" cy="4197847"/>
            </a:xfrm>
          </p:grpSpPr>
          <p:grpSp>
            <p:nvGrpSpPr>
              <p:cNvPr id="84" name="Group 83"/>
              <p:cNvGrpSpPr/>
              <p:nvPr/>
            </p:nvGrpSpPr>
            <p:grpSpPr>
              <a:xfrm>
                <a:off x="3309729" y="1625320"/>
                <a:ext cx="3672000" cy="3231594"/>
                <a:chOff x="3309729" y="1625320"/>
                <a:chExt cx="3672000" cy="3231594"/>
              </a:xfrm>
            </p:grpSpPr>
            <p:cxnSp>
              <p:nvCxnSpPr>
                <p:cNvPr id="73" name="Straight Connector 72"/>
                <p:cNvCxnSpPr/>
                <p:nvPr/>
              </p:nvCxnSpPr>
              <p:spPr>
                <a:xfrm>
                  <a:off x="3309729" y="4856914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3309729" y="4497848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3309729" y="4138782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3309729" y="3779716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3309729" y="3420650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3309729" y="3061584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3309729" y="2702518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3309729" y="2343452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>
                  <a:off x="3309729" y="1984386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>
                  <a:off x="3309729" y="1625320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" name="Group 2"/>
              <p:cNvGrpSpPr/>
              <p:nvPr/>
            </p:nvGrpSpPr>
            <p:grpSpPr>
              <a:xfrm>
                <a:off x="2575419" y="1467778"/>
                <a:ext cx="4565099" cy="4197847"/>
                <a:chOff x="2403969" y="1507361"/>
                <a:chExt cx="4565099" cy="4197847"/>
              </a:xfrm>
            </p:grpSpPr>
            <p:grpSp>
              <p:nvGrpSpPr>
                <p:cNvPr id="2" name="Group 1"/>
                <p:cNvGrpSpPr/>
                <p:nvPr/>
              </p:nvGrpSpPr>
              <p:grpSpPr>
                <a:xfrm>
                  <a:off x="2403969" y="1507361"/>
                  <a:ext cx="4565099" cy="4197847"/>
                  <a:chOff x="2067988" y="1520307"/>
                  <a:chExt cx="4565099" cy="4197847"/>
                </a:xfrm>
              </p:grpSpPr>
              <p:grpSp>
                <p:nvGrpSpPr>
                  <p:cNvPr id="5" name="Group 4"/>
                  <p:cNvGrpSpPr/>
                  <p:nvPr/>
                </p:nvGrpSpPr>
                <p:grpSpPr>
                  <a:xfrm>
                    <a:off x="2067988" y="1621155"/>
                    <a:ext cx="4535457" cy="4096999"/>
                    <a:chOff x="2067988" y="1621155"/>
                    <a:chExt cx="4535457" cy="4096999"/>
                  </a:xfrm>
                </p:grpSpPr>
                <p:grpSp>
                  <p:nvGrpSpPr>
                    <p:cNvPr id="13" name="Group 12"/>
                    <p:cNvGrpSpPr/>
                    <p:nvPr/>
                  </p:nvGrpSpPr>
                  <p:grpSpPr>
                    <a:xfrm>
                      <a:off x="2067988" y="1621155"/>
                      <a:ext cx="4535457" cy="4096999"/>
                      <a:chOff x="2028596" y="1696835"/>
                      <a:chExt cx="4535457" cy="4096999"/>
                    </a:xfrm>
                  </p:grpSpPr>
                  <p:grpSp>
                    <p:nvGrpSpPr>
                      <p:cNvPr id="18" name="Group 17"/>
                      <p:cNvGrpSpPr/>
                      <p:nvPr/>
                    </p:nvGrpSpPr>
                    <p:grpSpPr>
                      <a:xfrm>
                        <a:off x="2028596" y="1696835"/>
                        <a:ext cx="4535457" cy="4096999"/>
                        <a:chOff x="2028596" y="1696835"/>
                        <a:chExt cx="4535457" cy="4096999"/>
                      </a:xfrm>
                    </p:grpSpPr>
                    <p:grpSp>
                      <p:nvGrpSpPr>
                        <p:cNvPr id="21" name="Group 20"/>
                        <p:cNvGrpSpPr/>
                        <p:nvPr/>
                      </p:nvGrpSpPr>
                      <p:grpSpPr>
                        <a:xfrm>
                          <a:off x="2682119" y="1696835"/>
                          <a:ext cx="3746385" cy="3672000"/>
                          <a:chOff x="2682119" y="1696835"/>
                          <a:chExt cx="3746385" cy="3672000"/>
                        </a:xfrm>
                      </p:grpSpPr>
                      <p:grpSp>
                        <p:nvGrpSpPr>
                          <p:cNvPr id="38" name="Group 37"/>
                          <p:cNvGrpSpPr/>
                          <p:nvPr/>
                        </p:nvGrpSpPr>
                        <p:grpSpPr>
                          <a:xfrm>
                            <a:off x="2751441" y="1696835"/>
                            <a:ext cx="3677063" cy="3672000"/>
                            <a:chOff x="2751441" y="1696835"/>
                            <a:chExt cx="3677063" cy="3672000"/>
                          </a:xfrm>
                        </p:grpSpPr>
                        <p:grpSp>
                          <p:nvGrpSpPr>
                            <p:cNvPr id="41" name="Group 40"/>
                            <p:cNvGrpSpPr/>
                            <p:nvPr/>
                          </p:nvGrpSpPr>
                          <p:grpSpPr>
                            <a:xfrm>
                              <a:off x="2751441" y="1696835"/>
                              <a:ext cx="3677063" cy="3672000"/>
                              <a:chOff x="1734682" y="1696835"/>
                              <a:chExt cx="3677063" cy="3672000"/>
                            </a:xfrm>
                          </p:grpSpPr>
                          <p:cxnSp>
                            <p:nvCxnSpPr>
                              <p:cNvPr id="53" name="Straight Connector 52"/>
                              <p:cNvCxnSpPr/>
                              <p:nvPr/>
                            </p:nvCxnSpPr>
                            <p:spPr>
                              <a:xfrm flipH="1">
                                <a:off x="1734682" y="1696835"/>
                                <a:ext cx="0" cy="36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54" name="Straight Connector 53"/>
                              <p:cNvCxnSpPr/>
                              <p:nvPr/>
                            </p:nvCxnSpPr>
                            <p:spPr>
                              <a:xfrm flipH="1">
                                <a:off x="1739745" y="4634289"/>
                                <a:ext cx="3672000" cy="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43" name="Straight Connector 42"/>
                            <p:cNvCxnSpPr/>
                            <p:nvPr/>
                          </p:nvCxnSpPr>
                          <p:spPr>
                            <a:xfrm>
                              <a:off x="3101695" y="4634574"/>
                              <a:ext cx="0" cy="72000"/>
                            </a:xfrm>
                            <a:prstGeom prst="line">
                              <a:avLst/>
                            </a:prstGeom>
                            <a:ln w="25400">
                              <a:solidFill>
                                <a:srgbClr val="00658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4" name="Straight Connector 43"/>
                            <p:cNvCxnSpPr/>
                            <p:nvPr/>
                          </p:nvCxnSpPr>
                          <p:spPr>
                            <a:xfrm>
                              <a:off x="3461695" y="4634574"/>
                              <a:ext cx="0" cy="72000"/>
                            </a:xfrm>
                            <a:prstGeom prst="line">
                              <a:avLst/>
                            </a:prstGeom>
                            <a:ln w="25400">
                              <a:solidFill>
                                <a:srgbClr val="00658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5" name="Straight Connector 44"/>
                            <p:cNvCxnSpPr/>
                            <p:nvPr/>
                          </p:nvCxnSpPr>
                          <p:spPr>
                            <a:xfrm>
                              <a:off x="4181695" y="4634574"/>
                              <a:ext cx="0" cy="72000"/>
                            </a:xfrm>
                            <a:prstGeom prst="line">
                              <a:avLst/>
                            </a:prstGeom>
                            <a:ln w="25400">
                              <a:solidFill>
                                <a:srgbClr val="00658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6" name="Straight Connector 45"/>
                            <p:cNvCxnSpPr/>
                            <p:nvPr/>
                          </p:nvCxnSpPr>
                          <p:spPr>
                            <a:xfrm>
                              <a:off x="3821695" y="4634574"/>
                              <a:ext cx="0" cy="72000"/>
                            </a:xfrm>
                            <a:prstGeom prst="line">
                              <a:avLst/>
                            </a:prstGeom>
                            <a:ln w="25400">
                              <a:solidFill>
                                <a:srgbClr val="00658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7" name="Straight Connector 46"/>
                            <p:cNvCxnSpPr/>
                            <p:nvPr/>
                          </p:nvCxnSpPr>
                          <p:spPr>
                            <a:xfrm>
                              <a:off x="4541695" y="4634574"/>
                              <a:ext cx="0" cy="72000"/>
                            </a:xfrm>
                            <a:prstGeom prst="line">
                              <a:avLst/>
                            </a:prstGeom>
                            <a:ln w="25400">
                              <a:solidFill>
                                <a:srgbClr val="00658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8" name="Straight Connector 47"/>
                            <p:cNvCxnSpPr/>
                            <p:nvPr/>
                          </p:nvCxnSpPr>
                          <p:spPr>
                            <a:xfrm>
                              <a:off x="5261695" y="4634574"/>
                              <a:ext cx="0" cy="72000"/>
                            </a:xfrm>
                            <a:prstGeom prst="line">
                              <a:avLst/>
                            </a:prstGeom>
                            <a:ln w="25400">
                              <a:solidFill>
                                <a:srgbClr val="00658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9" name="Straight Connector 48"/>
                            <p:cNvCxnSpPr/>
                            <p:nvPr/>
                          </p:nvCxnSpPr>
                          <p:spPr>
                            <a:xfrm>
                              <a:off x="5981695" y="4634574"/>
                              <a:ext cx="0" cy="72000"/>
                            </a:xfrm>
                            <a:prstGeom prst="line">
                              <a:avLst/>
                            </a:prstGeom>
                            <a:ln w="25400">
                              <a:solidFill>
                                <a:srgbClr val="00658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50" name="Straight Connector 49"/>
                            <p:cNvCxnSpPr/>
                            <p:nvPr/>
                          </p:nvCxnSpPr>
                          <p:spPr>
                            <a:xfrm>
                              <a:off x="4901695" y="4634574"/>
                              <a:ext cx="0" cy="72000"/>
                            </a:xfrm>
                            <a:prstGeom prst="line">
                              <a:avLst/>
                            </a:prstGeom>
                            <a:ln w="25400">
                              <a:solidFill>
                                <a:srgbClr val="00658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51" name="Straight Connector 50"/>
                            <p:cNvCxnSpPr/>
                            <p:nvPr/>
                          </p:nvCxnSpPr>
                          <p:spPr>
                            <a:xfrm>
                              <a:off x="5621695" y="4634574"/>
                              <a:ext cx="0" cy="72000"/>
                            </a:xfrm>
                            <a:prstGeom prst="line">
                              <a:avLst/>
                            </a:prstGeom>
                            <a:ln w="25400">
                              <a:solidFill>
                                <a:srgbClr val="00658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52" name="Straight Connector 51"/>
                            <p:cNvCxnSpPr/>
                            <p:nvPr/>
                          </p:nvCxnSpPr>
                          <p:spPr>
                            <a:xfrm>
                              <a:off x="6341695" y="4631643"/>
                              <a:ext cx="0" cy="72000"/>
                            </a:xfrm>
                            <a:prstGeom prst="line">
                              <a:avLst/>
                            </a:prstGeom>
                            <a:ln w="25400">
                              <a:solidFill>
                                <a:srgbClr val="00658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40" name="Straight Connector 39"/>
                          <p:cNvCxnSpPr/>
                          <p:nvPr/>
                        </p:nvCxnSpPr>
                        <p:spPr>
                          <a:xfrm flipV="1">
                            <a:off x="2682119" y="4634289"/>
                            <a:ext cx="72000" cy="0"/>
                          </a:xfrm>
                          <a:prstGeom prst="line">
                            <a:avLst/>
                          </a:prstGeom>
                          <a:ln w="25400">
                            <a:solidFill>
                              <a:srgbClr val="00658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22" name="TextBox 21"/>
                        <p:cNvSpPr txBox="1"/>
                        <p:nvPr/>
                      </p:nvSpPr>
                      <p:spPr>
                        <a:xfrm rot="16200000">
                          <a:off x="404266" y="3336803"/>
                          <a:ext cx="3587214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Distance from start / m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23" name="TextBox 22"/>
                        <p:cNvSpPr txBox="1"/>
                        <p:nvPr/>
                      </p:nvSpPr>
                      <p:spPr>
                        <a:xfrm>
                          <a:off x="2762906" y="5455280"/>
                          <a:ext cx="3801147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Time / s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grpSp>
                      <p:nvGrpSpPr>
                        <p:cNvPr id="24" name="Group 23"/>
                        <p:cNvGrpSpPr/>
                        <p:nvPr/>
                      </p:nvGrpSpPr>
                      <p:grpSpPr>
                        <a:xfrm>
                          <a:off x="2664947" y="4620252"/>
                          <a:ext cx="3205632" cy="590097"/>
                          <a:chOff x="2664946" y="4703157"/>
                          <a:chExt cx="3205632" cy="590097"/>
                        </a:xfrm>
                      </p:grpSpPr>
                      <p:grpSp>
                        <p:nvGrpSpPr>
                          <p:cNvPr id="25" name="Group 24"/>
                          <p:cNvGrpSpPr/>
                          <p:nvPr/>
                        </p:nvGrpSpPr>
                        <p:grpSpPr>
                          <a:xfrm>
                            <a:off x="2664946" y="4703157"/>
                            <a:ext cx="1694074" cy="343876"/>
                            <a:chOff x="2664946" y="-114745"/>
                            <a:chExt cx="1694074" cy="343876"/>
                          </a:xfrm>
                        </p:grpSpPr>
                        <p:sp>
                          <p:nvSpPr>
                            <p:cNvPr id="33" name="TextBox 32"/>
                            <p:cNvSpPr txBox="1"/>
                            <p:nvPr/>
                          </p:nvSpPr>
                          <p:spPr>
                            <a:xfrm>
                              <a:off x="2664946" y="-114745"/>
                              <a:ext cx="360000" cy="33855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en-GB" sz="1600" b="1" dirty="0" smtClean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rPr>
                                <a:t>0</a:t>
                              </a:r>
                              <a:endParaRPr lang="en-GB" sz="1600" b="1" dirty="0">
                                <a:solidFill>
                                  <a:srgbClr val="006580"/>
                                </a:solidFill>
                                <a:latin typeface="Verdana" panose="020B0604030504040204" pitchFamily="34" charset="0"/>
                                <a:ea typeface="Verdana" panose="020B060403050404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5" name="TextBox 34"/>
                            <p:cNvSpPr txBox="1"/>
                            <p:nvPr/>
                          </p:nvSpPr>
                          <p:spPr>
                            <a:xfrm>
                              <a:off x="3287601" y="-109423"/>
                              <a:ext cx="360000" cy="33855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en-GB" sz="1600" b="1" dirty="0" smtClean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rPr>
                                <a:t>4</a:t>
                              </a:r>
                              <a:endParaRPr lang="en-GB" sz="1600" b="1" dirty="0">
                                <a:solidFill>
                                  <a:srgbClr val="006580"/>
                                </a:solidFill>
                                <a:latin typeface="Verdana" panose="020B0604030504040204" pitchFamily="34" charset="0"/>
                                <a:ea typeface="Verdana" panose="020B060403050404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7" name="TextBox 36"/>
                            <p:cNvSpPr txBox="1"/>
                            <p:nvPr/>
                          </p:nvSpPr>
                          <p:spPr>
                            <a:xfrm>
                              <a:off x="3999020" y="-109423"/>
                              <a:ext cx="360000" cy="33855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en-GB" sz="1600" b="1" dirty="0" smtClean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rPr>
                                <a:t>8</a:t>
                              </a:r>
                              <a:endParaRPr lang="en-GB" sz="1600" b="1" dirty="0">
                                <a:solidFill>
                                  <a:srgbClr val="006580"/>
                                </a:solidFill>
                                <a:latin typeface="Verdana" panose="020B0604030504040204" pitchFamily="34" charset="0"/>
                                <a:ea typeface="Verdana" panose="020B0604030504040204" pitchFamily="34" charset="0"/>
                              </a:endParaRPr>
                            </a:p>
                          </p:txBody>
                        </p:sp>
                      </p:grpSp>
                      <p:grpSp>
                        <p:nvGrpSpPr>
                          <p:cNvPr id="27" name="Group 26"/>
                          <p:cNvGrpSpPr/>
                          <p:nvPr/>
                        </p:nvGrpSpPr>
                        <p:grpSpPr>
                          <a:xfrm>
                            <a:off x="4643464" y="4708479"/>
                            <a:ext cx="1227114" cy="584775"/>
                            <a:chOff x="2843464" y="-109423"/>
                            <a:chExt cx="1227114" cy="584775"/>
                          </a:xfrm>
                        </p:grpSpPr>
                        <p:sp>
                          <p:nvSpPr>
                            <p:cNvPr id="29" name="TextBox 28"/>
                            <p:cNvSpPr txBox="1"/>
                            <p:nvPr/>
                          </p:nvSpPr>
                          <p:spPr>
                            <a:xfrm>
                              <a:off x="2843464" y="-109423"/>
                              <a:ext cx="504000" cy="58477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en-GB" sz="1600" b="1" dirty="0" smtClean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rPr>
                                <a:t>12</a:t>
                              </a:r>
                              <a:endParaRPr lang="en-GB" sz="1600" b="1" dirty="0">
                                <a:solidFill>
                                  <a:srgbClr val="006580"/>
                                </a:solidFill>
                                <a:latin typeface="Verdana" panose="020B0604030504040204" pitchFamily="34" charset="0"/>
                                <a:ea typeface="Verdana" panose="020B0604030504040204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31" name="TextBox 30"/>
                            <p:cNvSpPr txBox="1"/>
                            <p:nvPr/>
                          </p:nvSpPr>
                          <p:spPr>
                            <a:xfrm>
                              <a:off x="3566578" y="-109423"/>
                              <a:ext cx="504000" cy="58477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en-GB" sz="1600" b="1" dirty="0" smtClean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rPr>
                                <a:t>16</a:t>
                              </a:r>
                              <a:endParaRPr lang="en-GB" sz="1600" b="1" dirty="0">
                                <a:solidFill>
                                  <a:srgbClr val="006580"/>
                                </a:solidFill>
                                <a:latin typeface="Verdana" panose="020B0604030504040204" pitchFamily="34" charset="0"/>
                                <a:ea typeface="Verdana" panose="020B0604030504040204" pitchFamily="34" charset="0"/>
                              </a:endParaRPr>
                            </a:p>
                          </p:txBody>
                        </p:sp>
                      </p:grpSp>
                    </p:grpSp>
                  </p:grpSp>
                  <p:sp>
                    <p:nvSpPr>
                      <p:cNvPr id="20" name="TextBox 19"/>
                      <p:cNvSpPr txBox="1"/>
                      <p:nvPr/>
                    </p:nvSpPr>
                    <p:spPr>
                      <a:xfrm>
                        <a:off x="2236247" y="4466818"/>
                        <a:ext cx="522839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r"/>
                        <a:r>
                          <a:rPr lang="en-GB" sz="1600" b="1" dirty="0" smtClean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rPr>
                          <a:t>0</a:t>
                        </a:r>
                        <a:endParaRPr lang="en-GB" sz="1600" b="1" dirty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endParaRPr>
                      </a:p>
                    </p:txBody>
                  </p:sp>
                </p:grpSp>
                <p:cxnSp>
                  <p:nvCxnSpPr>
                    <p:cNvPr id="7" name="Straight Connector 6"/>
                    <p:cNvCxnSpPr/>
                    <p:nvPr/>
                  </p:nvCxnSpPr>
                  <p:spPr>
                    <a:xfrm flipV="1">
                      <a:off x="2718833" y="3846667"/>
                      <a:ext cx="72000" cy="0"/>
                    </a:xfrm>
                    <a:prstGeom prst="line">
                      <a:avLst/>
                    </a:prstGeom>
                    <a:ln w="254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" name="Straight Connector 7"/>
                    <p:cNvCxnSpPr/>
                    <p:nvPr/>
                  </p:nvCxnSpPr>
                  <p:spPr>
                    <a:xfrm flipV="1">
                      <a:off x="2721511" y="3125518"/>
                      <a:ext cx="72000" cy="0"/>
                    </a:xfrm>
                    <a:prstGeom prst="line">
                      <a:avLst/>
                    </a:prstGeom>
                    <a:ln w="254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" name="Straight Connector 8"/>
                    <p:cNvCxnSpPr/>
                    <p:nvPr/>
                  </p:nvCxnSpPr>
                  <p:spPr>
                    <a:xfrm flipV="1">
                      <a:off x="2721511" y="2404368"/>
                      <a:ext cx="72000" cy="0"/>
                    </a:xfrm>
                    <a:prstGeom prst="line">
                      <a:avLst/>
                    </a:prstGeom>
                    <a:ln w="254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" name="Straight Connector 9"/>
                    <p:cNvCxnSpPr/>
                    <p:nvPr/>
                  </p:nvCxnSpPr>
                  <p:spPr>
                    <a:xfrm flipV="1">
                      <a:off x="2718833" y="1683218"/>
                      <a:ext cx="72000" cy="0"/>
                    </a:xfrm>
                    <a:prstGeom prst="line">
                      <a:avLst/>
                    </a:prstGeom>
                    <a:ln w="25400">
                      <a:solidFill>
                        <a:srgbClr val="00658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6129087" y="4555963"/>
                    <a:ext cx="504000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1600" b="1" dirty="0" smtClean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20</a:t>
                    </a:r>
                    <a:endParaRPr lang="en-GB" sz="1600" b="1" dirty="0">
                      <a:solidFill>
                        <a:srgbClr val="006580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2275909" y="3671403"/>
                    <a:ext cx="522839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r"/>
                    <a:r>
                      <a:rPr lang="en-GB" sz="1600" b="1" dirty="0" smtClean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2</a:t>
                    </a:r>
                    <a:endParaRPr lang="en-GB" sz="1600" b="1" dirty="0">
                      <a:solidFill>
                        <a:srgbClr val="006580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2273057" y="2953005"/>
                    <a:ext cx="522839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r"/>
                    <a:r>
                      <a:rPr lang="en-GB" sz="1600" b="1" dirty="0" smtClean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4</a:t>
                    </a:r>
                    <a:endParaRPr lang="en-GB" sz="1600" b="1" dirty="0">
                      <a:solidFill>
                        <a:srgbClr val="006580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2267994" y="2240678"/>
                    <a:ext cx="522839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r"/>
                    <a:r>
                      <a:rPr lang="en-GB" sz="1600" b="1" dirty="0" smtClean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6</a:t>
                    </a:r>
                    <a:endParaRPr lang="en-GB" sz="1600" b="1" dirty="0">
                      <a:solidFill>
                        <a:srgbClr val="006580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2429698" y="1520307"/>
                    <a:ext cx="367838" cy="33855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r"/>
                    <a:r>
                      <a:rPr lang="en-GB" sz="1600" b="1" dirty="0" smtClean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8</a:t>
                    </a:r>
                    <a:endParaRPr lang="en-GB" sz="1600" b="1" dirty="0">
                      <a:solidFill>
                        <a:srgbClr val="006580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</p:grpSp>
            <p:cxnSp>
              <p:nvCxnSpPr>
                <p:cNvPr id="60" name="Straight Connector 59"/>
                <p:cNvCxnSpPr/>
                <p:nvPr/>
              </p:nvCxnSpPr>
              <p:spPr>
                <a:xfrm flipV="1">
                  <a:off x="3054814" y="4896497"/>
                  <a:ext cx="72000" cy="0"/>
                </a:xfrm>
                <a:prstGeom prst="line">
                  <a:avLst/>
                </a:prstGeom>
                <a:ln w="25400">
                  <a:solidFill>
                    <a:srgbClr val="0065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flipV="1">
                  <a:off x="3052136" y="4184555"/>
                  <a:ext cx="72000" cy="0"/>
                </a:xfrm>
                <a:prstGeom prst="line">
                  <a:avLst/>
                </a:prstGeom>
                <a:ln w="25400">
                  <a:solidFill>
                    <a:srgbClr val="0065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flipV="1">
                  <a:off x="3054814" y="3463406"/>
                  <a:ext cx="72000" cy="0"/>
                </a:xfrm>
                <a:prstGeom prst="line">
                  <a:avLst/>
                </a:prstGeom>
                <a:ln w="25400">
                  <a:solidFill>
                    <a:srgbClr val="0065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flipV="1">
                  <a:off x="3054814" y="2742256"/>
                  <a:ext cx="72000" cy="0"/>
                </a:xfrm>
                <a:prstGeom prst="line">
                  <a:avLst/>
                </a:prstGeom>
                <a:ln w="25400">
                  <a:solidFill>
                    <a:srgbClr val="0065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flipV="1">
                  <a:off x="3052136" y="2021106"/>
                  <a:ext cx="72000" cy="0"/>
                </a:xfrm>
                <a:prstGeom prst="line">
                  <a:avLst/>
                </a:prstGeom>
                <a:ln w="25400">
                  <a:solidFill>
                    <a:srgbClr val="00658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Group 84"/>
              <p:cNvGrpSpPr/>
              <p:nvPr/>
            </p:nvGrpSpPr>
            <p:grpSpPr>
              <a:xfrm rot="16200000">
                <a:off x="3436721" y="1766002"/>
                <a:ext cx="3672000" cy="3231594"/>
                <a:chOff x="3309729" y="1625320"/>
                <a:chExt cx="3672000" cy="3231594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>
                  <a:off x="3309729" y="4856914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3309729" y="4497848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>
                  <a:off x="3309729" y="4138782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>
                  <a:off x="3309729" y="3779716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>
                  <a:off x="3309729" y="3420650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3309729" y="3061584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>
                  <a:off x="3309729" y="2702518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3309729" y="2343452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3309729" y="1984386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3309729" y="1625320"/>
                  <a:ext cx="3672000" cy="0"/>
                </a:xfrm>
                <a:prstGeom prst="line">
                  <a:avLst/>
                </a:prstGeom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0" name="Freeform 69"/>
            <p:cNvSpPr/>
            <p:nvPr/>
          </p:nvSpPr>
          <p:spPr>
            <a:xfrm>
              <a:off x="4921250" y="2037980"/>
              <a:ext cx="3600450" cy="3518270"/>
            </a:xfrm>
            <a:custGeom>
              <a:avLst/>
              <a:gdLst>
                <a:gd name="connsiteX0" fmla="*/ 0 w 3600450"/>
                <a:gd name="connsiteY0" fmla="*/ 2743570 h 3518270"/>
                <a:gd name="connsiteX1" fmla="*/ 736600 w 3600450"/>
                <a:gd name="connsiteY1" fmla="*/ 2381620 h 3518270"/>
                <a:gd name="connsiteX2" fmla="*/ 1441450 w 3600450"/>
                <a:gd name="connsiteY2" fmla="*/ 1314820 h 3518270"/>
                <a:gd name="connsiteX3" fmla="*/ 1809750 w 3600450"/>
                <a:gd name="connsiteY3" fmla="*/ 228970 h 3518270"/>
                <a:gd name="connsiteX4" fmla="*/ 2171700 w 3600450"/>
                <a:gd name="connsiteY4" fmla="*/ 235320 h 3518270"/>
                <a:gd name="connsiteX5" fmla="*/ 2882900 w 3600450"/>
                <a:gd name="connsiteY5" fmla="*/ 2743570 h 3518270"/>
                <a:gd name="connsiteX6" fmla="*/ 3257550 w 3600450"/>
                <a:gd name="connsiteY6" fmla="*/ 3518270 h 3518270"/>
                <a:gd name="connsiteX7" fmla="*/ 3600450 w 3600450"/>
                <a:gd name="connsiteY7" fmla="*/ 2743570 h 3518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00450" h="3518270">
                  <a:moveTo>
                    <a:pt x="0" y="2743570"/>
                  </a:moveTo>
                  <a:cubicBezTo>
                    <a:pt x="248179" y="2681657"/>
                    <a:pt x="496359" y="2619745"/>
                    <a:pt x="736600" y="2381620"/>
                  </a:cubicBezTo>
                  <a:cubicBezTo>
                    <a:pt x="976841" y="2143495"/>
                    <a:pt x="1262592" y="1673595"/>
                    <a:pt x="1441450" y="1314820"/>
                  </a:cubicBezTo>
                  <a:cubicBezTo>
                    <a:pt x="1620308" y="956045"/>
                    <a:pt x="1688042" y="408887"/>
                    <a:pt x="1809750" y="228970"/>
                  </a:cubicBezTo>
                  <a:cubicBezTo>
                    <a:pt x="1931458" y="49053"/>
                    <a:pt x="1992842" y="-183780"/>
                    <a:pt x="2171700" y="235320"/>
                  </a:cubicBezTo>
                  <a:cubicBezTo>
                    <a:pt x="2350558" y="654420"/>
                    <a:pt x="2701925" y="2196412"/>
                    <a:pt x="2882900" y="2743570"/>
                  </a:cubicBezTo>
                  <a:cubicBezTo>
                    <a:pt x="3063875" y="3290728"/>
                    <a:pt x="3137958" y="3518270"/>
                    <a:pt x="3257550" y="3518270"/>
                  </a:cubicBezTo>
                  <a:cubicBezTo>
                    <a:pt x="3377142" y="3518270"/>
                    <a:pt x="3488796" y="3130920"/>
                    <a:pt x="3600450" y="2743570"/>
                  </a:cubicBezTo>
                </a:path>
              </a:pathLst>
            </a:custGeom>
            <a:noFill/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Where’s Sally?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588588" y="769482"/>
            <a:ext cx="5555411" cy="1568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 graph represents Sally’s motion.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 statements describe what the graph shows about how Sally is moving.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What do you think about each one?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887" y="35094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1692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8291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54889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386307" y="3594881"/>
            <a:ext cx="5609051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 </a:t>
            </a:r>
            <a:r>
              <a:rPr lang="en-GB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Sally is running her fastest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6306" y="4252299"/>
            <a:ext cx="5609051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 </a:t>
            </a:r>
            <a:r>
              <a:rPr lang="en-GB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Sally is running towards the start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45061" y="4912117"/>
            <a:ext cx="5609051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 </a:t>
            </a:r>
            <a:r>
              <a:rPr lang="en-GB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Sally has stopped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1491" y="5571935"/>
            <a:ext cx="5609051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 </a:t>
            </a:r>
            <a:r>
              <a:rPr lang="en-GB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Sally is behind the starting line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350947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16929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82911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5486530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255417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061" y="685340"/>
            <a:ext cx="2958856" cy="2762645"/>
          </a:xfrm>
          <a:prstGeom prst="rect">
            <a:avLst/>
          </a:prstGeom>
        </p:spPr>
      </p:pic>
      <p:pic>
        <p:nvPicPr>
          <p:cNvPr id="234" name="Picture 2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3310" y="6525720"/>
            <a:ext cx="376358" cy="33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9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208</TotalTime>
  <Words>129</Words>
  <Application>Microsoft Office PowerPoint</Application>
  <PresentationFormat>On-screen Show (4:3)</PresentationFormat>
  <Paragraphs>29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33</cp:revision>
  <dcterms:created xsi:type="dcterms:W3CDTF">2019-02-05T13:18:31Z</dcterms:created>
  <dcterms:modified xsi:type="dcterms:W3CDTF">2019-02-11T13:49:50Z</dcterms:modified>
</cp:coreProperties>
</file>